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Instrument Sans Semi Bold"/>
      <p:regular r:id="rId14"/>
    </p:embeddedFont>
    <p:embeddedFont>
      <p:font typeface="Instrument Sans Semi Bold"/>
      <p:regular r:id="rId15"/>
    </p:embeddedFont>
    <p:embeddedFont>
      <p:font typeface="Instrument Sans Semi Bold"/>
      <p:regular r:id="rId16"/>
    </p:embeddedFont>
    <p:embeddedFont>
      <p:font typeface="Instrument Sans Semi Bold"/>
      <p:regular r:id="rId17"/>
    </p:embeddedFont>
    <p:embeddedFont>
      <p:font typeface="Instrument Sans Medium"/>
      <p:regular r:id="rId18"/>
    </p:embeddedFont>
    <p:embeddedFont>
      <p:font typeface="Instrument Sans Medium"/>
      <p:regular r:id="rId19"/>
    </p:embeddedFont>
    <p:embeddedFont>
      <p:font typeface="Instrument Sans Medium"/>
      <p:regular r:id="rId20"/>
    </p:embeddedFont>
    <p:embeddedFont>
      <p:font typeface="Instrument Sans Medium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2-1.png>
</file>

<file path=ppt/media/image-2-2.png>
</file>

<file path=ppt/media/image-3-1.png>
</file>

<file path=ppt/media/image-6-1.png>
</file>

<file path=ppt/media/image-6-2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8307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AI-Driven Crop Yield Prediction for Sustainable Agriculture in India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516647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174099"/>
            <a:ext cx="347663" cy="34766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756440" y="5149572"/>
            <a:ext cx="146792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5B5F71"/>
                </a:solidFill>
                <a:latin typeface="Instrument Sans Bold" pitchFamily="34" charset="0"/>
                <a:ea typeface="Instrument Sans Bold" pitchFamily="34" charset="-122"/>
                <a:cs typeface="Instrument Sans Bold" pitchFamily="34" charset="-120"/>
              </a:rPr>
              <a:t>by Gautam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2035"/>
            <a:ext cx="92446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Introduction &amp; Problem Statement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1410" y="3300412"/>
            <a:ext cx="6419255" cy="2721888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2116" y="3300412"/>
            <a:ext cx="6426875" cy="272188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4558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Objectives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9452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Develop a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machine learning model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to predict crop yields.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23672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Identify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factors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influencing productivity.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67891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Provide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data-driven recommendations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12111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Create an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interactive dashboard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for real-time visualization.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982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Methodology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472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Workflow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417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Collection: Historical crop data, GeoJSON data.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8390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Preprocessing: Normalization and feature engineering.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2610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Model Development: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Random Forest Regressor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(R² = 0.89).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6830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Deployment: Flask backend with D3.js/Chart.js frontend.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98276"/>
            <a:ext cx="80090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Predictive Model Architecture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472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Model Capabilities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417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Analyzed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12 key input variables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8390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Developed feature importance ranking.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2610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89% accuracy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machine learning pipeline.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6830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Real-time prediction capabilities.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5486400" cy="8229600"/>
          </a:xfrm>
          <a:prstGeom prst="rect">
            <a:avLst/>
          </a:prstGeom>
          <a:solidFill>
            <a:srgbClr val="E5E0DF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2880122"/>
            <a:ext cx="58370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Key Findings / Results</a:t>
            </a:r>
            <a:endParaRPr lang="en-US" sz="4450" dirty="0"/>
          </a:p>
        </p:txBody>
      </p:sp>
      <p:sp>
        <p:nvSpPr>
          <p:cNvPr id="6" name="Text 2"/>
          <p:cNvSpPr/>
          <p:nvPr/>
        </p:nvSpPr>
        <p:spPr>
          <a:xfrm>
            <a:off x="6280190" y="39290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Key Results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280190" y="462355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system enables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proactive decision-making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for farmers and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reduces resource waste by 20-25%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through precision agriculture.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005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Future Directions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793790" y="378166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Integrate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satellite imagery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for soil health monitoring.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22386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Expand to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district-level predictions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66605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multilingual support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2025-04-07T02:49:26Z</dcterms:created>
  <dcterms:modified xsi:type="dcterms:W3CDTF">2025-04-07T02:49:26Z</dcterms:modified>
</cp:coreProperties>
</file>